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0" r:id="rId28"/>
    <p:sldId id="291" r:id="rId29"/>
    <p:sldId id="292" r:id="rId30"/>
    <p:sldId id="283" r:id="rId31"/>
    <p:sldId id="284" r:id="rId32"/>
    <p:sldId id="285" r:id="rId33"/>
    <p:sldId id="287" r:id="rId34"/>
    <p:sldId id="288" r:id="rId35"/>
    <p:sldId id="289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9F63E-4BB2-43DC-AE00-E372F6AEB30F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96651-19F5-4937-B186-684609711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Ernest Frederick Dare in Peoria, 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96651-19F5-4937-B186-6846097116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9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3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2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F999-119C-4ACF-9407-74E0B0AFCC76}" type="datetimeFigureOut">
              <a:rPr lang="en-US" smtClean="0"/>
              <a:t>09/20/13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5D8C-6072-47B8-A0B4-271DC4CC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Historic </a:t>
            </a:r>
            <a:br>
              <a:rPr lang="en-US" sz="6600" dirty="0" smtClean="0"/>
            </a:br>
            <a:r>
              <a:rPr lang="en-US" sz="6600" dirty="0" smtClean="0"/>
              <a:t>Pictures </a:t>
            </a:r>
            <a:r>
              <a:rPr lang="en-US" sz="6600" dirty="0" smtClean="0"/>
              <a:t>of Dares worldwide: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3947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2" y="838200"/>
            <a:ext cx="7041265" cy="55626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Dorothy Dare and James Cagney – Hollywood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69092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4870"/>
            <a:ext cx="4324744" cy="540593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Aviatrix (Pilot) Ethel Dare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87442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7" y="1142999"/>
            <a:ext cx="6981003" cy="508915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James Dare in front of his homestead </a:t>
            </a:r>
            <a:br>
              <a:rPr lang="en-US" sz="2000" dirty="0" smtClean="0"/>
            </a:br>
            <a:r>
              <a:rPr lang="en-US" sz="2000" dirty="0" smtClean="0"/>
              <a:t>in Custer Co, NE - circa 1888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58835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97" y="1142999"/>
            <a:ext cx="5042603" cy="508915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Drawing of James Dare - b 1803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062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5" y="1142999"/>
            <a:ext cx="4349146" cy="508915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Drawing of Abel Sheppard Dare- b. 1803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80102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30" y="1142999"/>
            <a:ext cx="3672736" cy="508915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William Dare in the 1800's in S. Jersey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36824"/>
      </p:ext>
    </p:extLst>
  </p:cSld>
  <p:clrMapOvr>
    <a:masterClrMapping/>
  </p:clrMapOvr>
  <p:transition advTm="7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128797" cy="4857407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Herbert Dare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579360"/>
      </p:ext>
    </p:extLst>
  </p:cSld>
  <p:clrMapOvr>
    <a:masterClrMapping/>
  </p:clrMapOvr>
  <p:transition advTm="7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63" y="990600"/>
            <a:ext cx="3238271" cy="4857407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Samuel Clement Dare </a:t>
            </a:r>
            <a:r>
              <a:rPr lang="en-US" sz="2400" dirty="0" err="1" smtClean="0"/>
              <a:t>abt</a:t>
            </a:r>
            <a:r>
              <a:rPr lang="en-US" sz="2400" dirty="0" smtClean="0"/>
              <a:t> 1933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5999473"/>
      </p:ext>
    </p:extLst>
  </p:cSld>
  <p:clrMapOvr>
    <a:masterClrMapping/>
  </p:clrMapOvr>
  <p:transition advTm="7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5" y="990600"/>
            <a:ext cx="3459990" cy="55626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Sadie Dare Barrett  - </a:t>
            </a:r>
            <a:r>
              <a:rPr lang="en-US" sz="2400" dirty="0" err="1" smtClean="0"/>
              <a:t>abt</a:t>
            </a:r>
            <a:r>
              <a:rPr lang="en-US" sz="2400" dirty="0" smtClean="0"/>
              <a:t> 1912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801675"/>
      </p:ext>
    </p:extLst>
  </p:cSld>
  <p:clrMapOvr>
    <a:masterClrMapping/>
  </p:clrMapOvr>
  <p:transition advTm="7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5" y="1110369"/>
            <a:ext cx="3459990" cy="532306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sv-SE" sz="2400" dirty="0" smtClean="0"/>
              <a:t>Mildred &amp; Sadie Dare Barrett  - 1916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1878498"/>
      </p:ext>
    </p:extLst>
  </p:cSld>
  <p:clrMapOvr>
    <a:masterClrMapping/>
  </p:clrMapOvr>
  <p:transition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Dares in Australia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85333"/>
            <a:ext cx="6502400" cy="433493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The Dare Family - Ada Bright - Mark, Cecil, Jim, Frank, Frank </a:t>
            </a:r>
            <a:r>
              <a:rPr lang="en-US" sz="2000" dirty="0" err="1" smtClean="0"/>
              <a:t>Sr</a:t>
            </a:r>
            <a:r>
              <a:rPr lang="en-US" sz="2000" dirty="0" smtClean="0"/>
              <a:t>, &amp; Percy Dare, Stanley Dare in front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26181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5" y="1110369"/>
            <a:ext cx="3459989" cy="532306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sv-SE" sz="2400" dirty="0" smtClean="0"/>
              <a:t>Kenneth Keen Barrett - July 1945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787358"/>
      </p:ext>
    </p:extLst>
  </p:cSld>
  <p:clrMapOvr>
    <a:masterClrMapping/>
  </p:clrMapOvr>
  <p:transition advTm="7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5" y="1134940"/>
            <a:ext cx="3459989" cy="5273918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/>
              <a:t>Charles Frederick and Anna Dare with Edwin and Robert  - Devon to Illinois Dares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9704069"/>
      </p:ext>
    </p:extLst>
  </p:cSld>
  <p:clrMapOvr>
    <a:masterClrMapping/>
  </p:clrMapOvr>
  <p:transition advTm="7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04" y="1134940"/>
            <a:ext cx="2921750" cy="5273918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William Alexander Dare  b.1863 – KY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381917"/>
      </p:ext>
    </p:extLst>
  </p:cSld>
  <p:clrMapOvr>
    <a:masterClrMapping/>
  </p:clrMapOvr>
  <p:transition advTm="7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45" y="990601"/>
            <a:ext cx="3922955" cy="557238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William Alexander Dare  b.1809 – KY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9354647"/>
      </p:ext>
    </p:extLst>
  </p:cSld>
  <p:clrMapOvr>
    <a:masterClrMapping/>
  </p:clrMapOvr>
  <p:transition advTm="7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96" y="990601"/>
            <a:ext cx="3822652" cy="557238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William Alexander Dare </a:t>
            </a:r>
            <a:r>
              <a:rPr lang="en-US" sz="2400" dirty="0" err="1" smtClean="0"/>
              <a:t>Sr</a:t>
            </a:r>
            <a:r>
              <a:rPr lang="en-US" sz="2400" dirty="0" smtClean="0"/>
              <a:t> and </a:t>
            </a:r>
            <a:r>
              <a:rPr lang="en-US" sz="2400" dirty="0" err="1" smtClean="0"/>
              <a:t>Jr</a:t>
            </a:r>
            <a:r>
              <a:rPr lang="en-US" sz="2400" dirty="0" smtClean="0"/>
              <a:t> of Kentucky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6484524"/>
      </p:ext>
    </p:extLst>
  </p:cSld>
  <p:clrMapOvr>
    <a:masterClrMapping/>
  </p:clrMapOvr>
  <p:transition advTm="7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29" y="990601"/>
            <a:ext cx="3629786" cy="557238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Harry, Albert, and Oscar Dare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0140746"/>
      </p:ext>
    </p:extLst>
  </p:cSld>
  <p:clrMapOvr>
    <a:masterClrMapping/>
  </p:clrMapOvr>
  <p:transition advTm="7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0" y="1066800"/>
            <a:ext cx="7240140" cy="568739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 smtClean="0"/>
              <a:t>Robinson Family - Horse Branch Farm, Stow Creek, NJ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362648"/>
      </p:ext>
    </p:extLst>
  </p:cSld>
  <p:clrMapOvr>
    <a:masterClrMapping/>
  </p:clrMapOvr>
  <p:transition advTm="7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82" y="1066800"/>
            <a:ext cx="2838496" cy="568739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Robert Grant Dare Picture - b 1879 in Iowa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9594640"/>
      </p:ext>
    </p:extLst>
  </p:cSld>
  <p:clrMapOvr>
    <a:masterClrMapping/>
  </p:clrMapOvr>
  <p:transition advTm="7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378515" cy="541461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Virginia Dare Commemorative Stamp - 1937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829566"/>
      </p:ext>
    </p:extLst>
  </p:cSld>
  <p:clrMapOvr>
    <a:masterClrMapping/>
  </p:clrMapOvr>
  <p:transition advTm="7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64" y="990600"/>
            <a:ext cx="3328786" cy="541461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Ernest Frederick Dare in Peoria, 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8564455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Descendants of Captain William Dare </a:t>
            </a:r>
            <a:br>
              <a:rPr lang="en-US" dirty="0" smtClean="0"/>
            </a:br>
            <a:r>
              <a:rPr lang="en-US" dirty="0" smtClean="0"/>
              <a:t>of Lyme Regis and NJ: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74" y="914400"/>
            <a:ext cx="2863652" cy="48768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457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000" dirty="0" smtClean="0"/>
              <a:t>Caroline Harris 1830 wife of George Gandy 1828 taken in 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18720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0" y="1143000"/>
            <a:ext cx="7240140" cy="497976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James and Eliza Dare in Tasmania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109781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0" y="1157657"/>
            <a:ext cx="7240140" cy="495044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James and Eliza Dare in Tasmania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12865"/>
      </p:ext>
    </p:extLst>
  </p:cSld>
  <p:clrMapOvr>
    <a:masterClrMapping/>
  </p:clrMapOvr>
  <p:transition advTm="7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31" y="1157657"/>
            <a:ext cx="3530397" cy="495044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/>
              <a:t>Manning &amp; Helen Dare w Manning Jr., Helen, &amp; Charles from Calvert Co, MD and Boston, 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435017"/>
      </p:ext>
    </p:extLst>
  </p:cSld>
  <p:clrMapOvr>
    <a:masterClrMapping/>
  </p:clrMapOvr>
  <p:transition advTm="7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3482863" cy="542523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Alice Dare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65955"/>
      </p:ext>
    </p:extLst>
  </p:cSld>
  <p:clrMapOvr>
    <a:masterClrMapping/>
  </p:clrMapOvr>
  <p:transition advTm="7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6" y="1066800"/>
            <a:ext cx="3740038" cy="5540797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95400" y="457200"/>
            <a:ext cx="64770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Buy a sewing machine from RH Dare of Bridgeton 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3155129"/>
      </p:ext>
    </p:extLst>
  </p:cSld>
  <p:clrMapOvr>
    <a:masterClrMapping/>
  </p:clrMapOvr>
  <p:transition advTm="7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432636" cy="4374191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95400" y="457200"/>
            <a:ext cx="64770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Virginia Dare bottling company in Brooklyn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250257"/>
      </p:ext>
    </p:extLst>
  </p:cSld>
  <p:clrMapOvr>
    <a:masterClrMapping/>
  </p:clrMapOvr>
  <p:transition advTm="7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YES, they are descendants of</a:t>
            </a:r>
            <a:br>
              <a:rPr lang="en-US" dirty="0" smtClean="0"/>
            </a:br>
            <a:r>
              <a:rPr lang="en-US" dirty="0"/>
              <a:t>Captain William Dare of </a:t>
            </a:r>
            <a:r>
              <a:rPr lang="en-US" dirty="0" smtClean="0"/>
              <a:t>Lyme Regis and NJ 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307470" cy="43434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4572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/>
              <a:t>Mr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Mrs</a:t>
            </a:r>
            <a:r>
              <a:rPr lang="en-US" sz="2000" b="1" dirty="0" smtClean="0"/>
              <a:t> George </a:t>
            </a:r>
            <a:r>
              <a:rPr lang="en-US" sz="2000" b="1" dirty="0" err="1" smtClean="0"/>
              <a:t>Mildmay</a:t>
            </a:r>
            <a:r>
              <a:rPr lang="en-US" sz="2000" b="1" dirty="0" smtClean="0"/>
              <a:t> Dare of Singapore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4614360"/>
      </p:ext>
    </p:extLst>
  </p:cSld>
  <p:clrMapOvr>
    <a:masterClrMapping/>
  </p:clrMapOvr>
  <p:transition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24901"/>
            <a:ext cx="6858000" cy="5332287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Mark Donald Dare - KIA 1917 WW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38744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029022"/>
            <a:ext cx="6858000" cy="492404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Phyllis Dare, actress in England 1910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56669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21" y="1029022"/>
            <a:ext cx="5422955" cy="492404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Phyllis Dare, actress in England 1910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5760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73" y="1029022"/>
            <a:ext cx="3082451" cy="4924044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Phyllis and Zena Dare - postcard 1905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11804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3674824" cy="489976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Zena Dare - postcard 1905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07552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39800"/>
            <a:ext cx="3979623" cy="530616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3810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Hope Dare actress - 1930s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4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302</Words>
  <Application>Microsoft Office PowerPoint</Application>
  <PresentationFormat>On-screen Show (4:3)</PresentationFormat>
  <Paragraphs>41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Historic  Pictures of Dares worldwide:</vt:lpstr>
      <vt:lpstr>Dares in Australia</vt:lpstr>
      <vt:lpstr>Descendants of Captain William Dare  of Lyme Regis and NJ: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YES, they are descendants of Captain William Dare of Lyme Regis and NJ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 Pictures of Dares worldwide:</dc:title>
  <dc:creator>Dave</dc:creator>
  <cp:lastModifiedBy>Dave</cp:lastModifiedBy>
  <cp:revision>13</cp:revision>
  <dcterms:created xsi:type="dcterms:W3CDTF">2013-09-21T00:11:02Z</dcterms:created>
  <dcterms:modified xsi:type="dcterms:W3CDTF">2013-09-21T03:11:11Z</dcterms:modified>
</cp:coreProperties>
</file>